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9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7658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are dragons described in Western culture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magical and protective beings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wingless and gentle creatures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evil and fire-breathing beasts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common signs of good fortune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Western culture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are giant creatures that can breathe fire and destroy life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were seen as symbols of the devil”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可知，西方龙被描述为邪恶的喷火野兽。故选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316103" y="188471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Which of the following shows the structure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aw60.jpg" descr="id:21475077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56167" y="1376584"/>
            <a:ext cx="1419225" cy="1431290"/>
          </a:xfrm>
          <a:prstGeom prst="rect">
            <a:avLst/>
          </a:prstGeom>
        </p:spPr>
      </p:pic>
      <p:pic>
        <p:nvPicPr>
          <p:cNvPr id="7" name="aw61.jpg" descr="id:2147507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1452170"/>
            <a:ext cx="1128008" cy="1458461"/>
          </a:xfrm>
          <a:prstGeom prst="rect">
            <a:avLst/>
          </a:prstGeom>
        </p:spPr>
      </p:pic>
      <p:pic>
        <p:nvPicPr>
          <p:cNvPr id="8" name="aw62.jpg" descr="id:21475077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02630" y="1452170"/>
            <a:ext cx="1173480" cy="1609725"/>
          </a:xfrm>
          <a:prstGeom prst="rect">
            <a:avLst/>
          </a:prstGeom>
        </p:spPr>
      </p:pic>
      <p:pic>
        <p:nvPicPr>
          <p:cNvPr id="9" name="aw63.jpg" descr="id:214750773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263558" y="1623283"/>
            <a:ext cx="1132205" cy="1553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500" y="910549"/>
            <a:ext cx="3430506" cy="369704"/>
          </a:xfrm>
          <a:prstGeom prst="rect">
            <a:avLst/>
          </a:prstGeom>
        </p:spPr>
      </p:pic>
      <p:sp>
        <p:nvSpPr>
          <p:cNvPr id="10" name="内容占位符 10"/>
          <p:cNvSpPr txBox="1"/>
          <p:nvPr/>
        </p:nvSpPr>
        <p:spPr bwMode="auto">
          <a:xfrm>
            <a:off x="360854" y="296500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文章第一段总述中西方文化中的龙有不同形象和意义；第二段介绍中国文化中龙的外观特点，如鱼尾、鱼鳞片、长而灵活的脖子等；第三段阐述中国文化中龙所代表的积极品质，如帝王象征、农民祈求风调雨顺等；第四段讲述西方文化中龙的形象，如会喷火、像恶魔等；最后一段总结中国和西方文化中龙的差异，再次强调龙在两种文化中的不同象征意义。所以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符合文章结构。故选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095" y="931493"/>
            <a:ext cx="10634223" cy="1345379"/>
          </a:xfrm>
          <a:prstGeom prst="rect">
            <a:avLst/>
          </a:prstGeom>
        </p:spPr>
      </p:pic>
      <p:sp>
        <p:nvSpPr>
          <p:cNvPr id="6" name="内容占位符 6"/>
          <p:cNvSpPr>
            <a:spLocks noGrp="1"/>
          </p:cNvSpPr>
          <p:nvPr>
            <p:ph idx="1"/>
          </p:nvPr>
        </p:nvSpPr>
        <p:spPr>
          <a:xfrm>
            <a:off x="360854" y="2464836"/>
            <a:ext cx="11485848" cy="2308324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本文主要对比了中西方文化中龙的形象和意义。在中国文化里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龙地位特殊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外形独特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象征力量、智慧和好运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农民会向龙献祭以求风调雨顺。西方文化中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龙是喷火巨兽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常与邪恶相关。最后总结中西方龙的差异体现了两种文化的不同。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844824"/>
            <a:ext cx="5959224" cy="29340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Dragons have long held the imagination of both Chinese and Western cultures,but they have very different looks and meanings that set them apart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culture,the dragon,named “Long”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holds a special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a special appearance,looking like a huge,long snake combined with various animal parts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example,it has the tail of a fish,which helps it swim gracefully in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scales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 fish cover its body,giving it a shiny and protective surface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long neck is similar to that of a snake,allowing for flexible movement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dragons are often wingless,but they have the magical ability to rocket up and fly through the sky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184949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stand for many positive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symbols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kings were considered as sons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dragons,showing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noble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尊贵的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farmers,who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depended on good weather for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crops,used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offer sacrifices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祭祀品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sheep to dragon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hoped that the dragons would bring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favourable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thus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harvests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Moreover,dragons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believed to bring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fortune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often see dragon pictures on New Year decorations or at other traditional festivals like the Dragon Boat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6939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Western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culture,dragons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giant creatures that can breathe fire and destroy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large bat-like wings carry them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bodies are covered in lizard-like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scales,and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tails often have a sharp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Western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dragons are usually related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evil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medieval times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中世纪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were seen as symbols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devil,and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devil was even called “the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Knights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骑士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be celebrated as the bravest heroes when they killed dragons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dragons of Chinese and Western cultures reveal the large differences between these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dragons are seen as symbols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strength,wisdom,and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fortune,the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Western dragons are often described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wicked,fire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-breathing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beasts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protector of the world or a fearsome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enemy,the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 remains a timeless and fascinating fictional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creature,inviting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to explore the depths of our own culture and imagination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36966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NOT a feature of Chinese dragons described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lizard-like scales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long,flexible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fly without wings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the tail of a fish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细节理解题。通读第二段可知，文中提到中国龙有鱼尾、长而灵活的脖子且能无翼飞行，而蜥蜴状鳞片是西方龙的特征，中国龙是鱼的鳞片。故选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Chinese farmers offer sacrifices to dragon gods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protection from wild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respect to the emperor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ensure good weather and harvests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celebrate Chinese New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“Chinese farmers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used to offer sacrifices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祭祀品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hoped that the dragons would bring favourable weather, and thus good harvests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可知，农民给龙献祭是为了确保好天气和好收成。故选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977</Words>
  <Application>Microsoft Office PowerPoint</Application>
  <PresentationFormat>自定义</PresentationFormat>
  <Paragraphs>34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470</cp:revision>
  <dcterms:created xsi:type="dcterms:W3CDTF">2020-11-06T05:24:00Z</dcterms:created>
  <dcterms:modified xsi:type="dcterms:W3CDTF">2025-09-16T03:40:40Z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DD2D8F4EA9B44862ABE130145027B93E_12</vt:lpwstr>
  </property>
</Properties>
</file>